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C08604-3A5A-4687-B7BA-4B5D7317BE30}" v="55" dt="2026-07-28T08:51:38.4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170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João Filipe (EduQA)" userId="ac5cb468-e592-4de9-8ac2-08cb4a306d99" providerId="ADAL" clId="{EDD6BBCE-76A9-4501-806F-3A96213E0E4E}"/>
    <pc:docChg chg="custSel addSld delSld modSld">
      <pc:chgData name="Maria João Filipe (EduQA)" userId="ac5cb468-e592-4de9-8ac2-08cb4a306d99" providerId="ADAL" clId="{EDD6BBCE-76A9-4501-806F-3A96213E0E4E}" dt="2026-07-28T08:52:07.088" v="76" actId="14100"/>
      <pc:docMkLst>
        <pc:docMk/>
      </pc:docMkLst>
      <pc:sldChg chg="addSp delSp modSp new del mod">
        <pc:chgData name="Maria João Filipe (EduQA)" userId="ac5cb468-e592-4de9-8ac2-08cb4a306d99" providerId="ADAL" clId="{EDD6BBCE-76A9-4501-806F-3A96213E0E4E}" dt="2026-07-28T08:38:54.768" v="9" actId="47"/>
        <pc:sldMkLst>
          <pc:docMk/>
          <pc:sldMk cId="2527232646" sldId="256"/>
        </pc:sldMkLst>
        <pc:spChg chg="del">
          <ac:chgData name="Maria João Filipe (EduQA)" userId="ac5cb468-e592-4de9-8ac2-08cb4a306d99" providerId="ADAL" clId="{EDD6BBCE-76A9-4501-806F-3A96213E0E4E}" dt="2026-07-28T08:37:20.743" v="1" actId="478"/>
          <ac:spMkLst>
            <pc:docMk/>
            <pc:sldMk cId="2527232646" sldId="256"/>
            <ac:spMk id="2" creationId="{44D63E83-9A69-4AEB-17CA-B2B940B6FF1A}"/>
          </ac:spMkLst>
        </pc:spChg>
        <pc:spChg chg="del">
          <ac:chgData name="Maria João Filipe (EduQA)" userId="ac5cb468-e592-4de9-8ac2-08cb4a306d99" providerId="ADAL" clId="{EDD6BBCE-76A9-4501-806F-3A96213E0E4E}" dt="2026-07-28T08:37:22.712" v="2" actId="478"/>
          <ac:spMkLst>
            <pc:docMk/>
            <pc:sldMk cId="2527232646" sldId="256"/>
            <ac:spMk id="3" creationId="{E6C383E4-83D7-2DB4-DEE4-CCA638714D70}"/>
          </ac:spMkLst>
        </pc:spChg>
        <pc:picChg chg="add mod">
          <ac:chgData name="Maria João Filipe (EduQA)" userId="ac5cb468-e592-4de9-8ac2-08cb4a306d99" providerId="ADAL" clId="{EDD6BBCE-76A9-4501-806F-3A96213E0E4E}" dt="2026-07-28T08:37:48.805" v="4"/>
          <ac:picMkLst>
            <pc:docMk/>
            <pc:sldMk cId="2527232646" sldId="256"/>
            <ac:picMk id="5" creationId="{F4E19783-6A57-7414-F740-A2464276E247}"/>
          </ac:picMkLst>
        </pc:picChg>
      </pc:sldChg>
      <pc:sldChg chg="addSp delSp modSp new mod setBg">
        <pc:chgData name="Maria João Filipe (EduQA)" userId="ac5cb468-e592-4de9-8ac2-08cb4a306d99" providerId="ADAL" clId="{EDD6BBCE-76A9-4501-806F-3A96213E0E4E}" dt="2026-07-28T08:52:07.088" v="76" actId="14100"/>
        <pc:sldMkLst>
          <pc:docMk/>
          <pc:sldMk cId="3337404100" sldId="257"/>
        </pc:sldMkLst>
        <pc:spChg chg="mod">
          <ac:chgData name="Maria João Filipe (EduQA)" userId="ac5cb468-e592-4de9-8ac2-08cb4a306d99" providerId="ADAL" clId="{EDD6BBCE-76A9-4501-806F-3A96213E0E4E}" dt="2026-07-28T08:39:37.215" v="17" actId="14100"/>
          <ac:spMkLst>
            <pc:docMk/>
            <pc:sldMk cId="3337404100" sldId="257"/>
            <ac:spMk id="2" creationId="{9BADE194-4C59-DE33-48D4-3FE78A6980E9}"/>
          </ac:spMkLst>
        </pc:spChg>
        <pc:spChg chg="mod">
          <ac:chgData name="Maria João Filipe (EduQA)" userId="ac5cb468-e592-4de9-8ac2-08cb4a306d99" providerId="ADAL" clId="{EDD6BBCE-76A9-4501-806F-3A96213E0E4E}" dt="2026-07-28T08:52:07.088" v="76" actId="14100"/>
          <ac:spMkLst>
            <pc:docMk/>
            <pc:sldMk cId="3337404100" sldId="257"/>
            <ac:spMk id="3" creationId="{A16F58F1-01C4-4604-0C14-7867C15598A9}"/>
          </ac:spMkLst>
        </pc:spChg>
        <pc:picChg chg="add del ord">
          <ac:chgData name="Maria João Filipe (EduQA)" userId="ac5cb468-e592-4de9-8ac2-08cb4a306d99" providerId="ADAL" clId="{EDD6BBCE-76A9-4501-806F-3A96213E0E4E}" dt="2026-07-28T08:47:03.407" v="20" actId="478"/>
          <ac:picMkLst>
            <pc:docMk/>
            <pc:sldMk cId="3337404100" sldId="257"/>
            <ac:picMk id="5" creationId="{E9BE0F88-4AF4-9D5C-5345-2959A79821DB}"/>
          </ac:picMkLst>
        </pc:picChg>
      </pc:sldChg>
      <pc:sldChg chg="addSp delSp modSp new mod setBg">
        <pc:chgData name="Maria João Filipe (EduQA)" userId="ac5cb468-e592-4de9-8ac2-08cb4a306d99" providerId="ADAL" clId="{EDD6BBCE-76A9-4501-806F-3A96213E0E4E}" dt="2026-07-28T08:51:56.538" v="75" actId="14100"/>
        <pc:sldMkLst>
          <pc:docMk/>
          <pc:sldMk cId="290136274" sldId="258"/>
        </pc:sldMkLst>
        <pc:spChg chg="mod">
          <ac:chgData name="Maria João Filipe (EduQA)" userId="ac5cb468-e592-4de9-8ac2-08cb4a306d99" providerId="ADAL" clId="{EDD6BBCE-76A9-4501-806F-3A96213E0E4E}" dt="2026-07-28T08:39:23.110" v="15" actId="14100"/>
          <ac:spMkLst>
            <pc:docMk/>
            <pc:sldMk cId="290136274" sldId="258"/>
            <ac:spMk id="2" creationId="{BE71431A-539E-918F-DF47-3971694D6674}"/>
          </ac:spMkLst>
        </pc:spChg>
        <pc:spChg chg="mod">
          <ac:chgData name="Maria João Filipe (EduQA)" userId="ac5cb468-e592-4de9-8ac2-08cb4a306d99" providerId="ADAL" clId="{EDD6BBCE-76A9-4501-806F-3A96213E0E4E}" dt="2026-07-28T08:51:56.538" v="75" actId="14100"/>
          <ac:spMkLst>
            <pc:docMk/>
            <pc:sldMk cId="290136274" sldId="258"/>
            <ac:spMk id="3" creationId="{81956F58-292D-B020-B766-DBAD5829E46C}"/>
          </ac:spMkLst>
        </pc:spChg>
        <pc:picChg chg="add del mod ord">
          <ac:chgData name="Maria João Filipe (EduQA)" userId="ac5cb468-e592-4de9-8ac2-08cb4a306d99" providerId="ADAL" clId="{EDD6BBCE-76A9-4501-806F-3A96213E0E4E}" dt="2026-07-28T08:51:22.474" v="69" actId="478"/>
          <ac:picMkLst>
            <pc:docMk/>
            <pc:sldMk cId="290136274" sldId="258"/>
            <ac:picMk id="5" creationId="{AD1D2397-E0FF-DA27-F36F-19CFAADB20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7388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77971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3036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4077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82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82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90380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8074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3849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7492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031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89186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727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2D8C9F-C494-4458-A526-D432E959DA20}" type="datetimeFigureOut">
              <a:rPr lang="pt-PT" smtClean="0"/>
              <a:t>28/07/2026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4BA2D2-6EDF-4E50-AC18-B6E32A0401E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772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DE194-4C59-DE33-48D4-3FE78A698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90" y="2095079"/>
            <a:ext cx="8161020" cy="2604938"/>
          </a:xfrm>
        </p:spPr>
        <p:txBody>
          <a:bodyPr/>
          <a:lstStyle/>
          <a:p>
            <a:endParaRPr lang="pt-P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6F58F1-01C4-4604-0C14-7867C15598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5010828"/>
            <a:ext cx="3303270" cy="6437460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3740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71431A-539E-918F-DF47-3971694D6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82" y="3191515"/>
            <a:ext cx="8281035" cy="2075430"/>
          </a:xfrm>
        </p:spPr>
        <p:txBody>
          <a:bodyPr/>
          <a:lstStyle/>
          <a:p>
            <a:endParaRPr lang="pt-PT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81956F58-292D-B020-B766-DBAD5829E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81" y="5658111"/>
            <a:ext cx="8281035" cy="3284721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01362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Papel A3 (297x420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João Filipe (EduQA)</dc:creator>
  <cp:lastModifiedBy>Maria João Filipe (EduQA)</cp:lastModifiedBy>
  <cp:revision>1</cp:revision>
  <dcterms:created xsi:type="dcterms:W3CDTF">2026-07-28T08:36:46Z</dcterms:created>
  <dcterms:modified xsi:type="dcterms:W3CDTF">2026-07-28T08:53:22Z</dcterms:modified>
</cp:coreProperties>
</file>